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3F41-81F2-43E9-94DE-674E5ED905D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FDA2-8110-4815-A264-37715636D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6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9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8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3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8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B81D-2C02-452E-ADBF-13EFA14A024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6461-F349-42FD-9207-5BCC58204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8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9608"/>
            <a:ext cx="7630835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РАЗВИТИЕ ГОРОДСКОГО ОКРУГА ПУШКИНСКИЙ МОСКОВСКОЙ ОБЛАСТИ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8"/>
            <a:ext cx="1196382" cy="863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F7EB74-AEDD-40B4-A90E-69354764C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" b="99286" l="2906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8781"/>
            <a:ext cx="4975844" cy="407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011826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01416"/>
            <a:ext cx="3024336" cy="195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ivanteevka.tv/wp-content/uploads/Ivanteevka-Detskij-proezd-780x4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9"/>
          <a:stretch/>
        </p:blipFill>
        <p:spPr bwMode="auto">
          <a:xfrm>
            <a:off x="4760593" y="3004917"/>
            <a:ext cx="3079198" cy="205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57811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2022 год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102321"/>
            <a:ext cx="7884876" cy="806399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развитие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 Пушкинский  Московской  области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«крупным и средним» организациям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20"/>
            <a:ext cx="1187624" cy="89157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97852"/>
              </p:ext>
            </p:extLst>
          </p:nvPr>
        </p:nvGraphicFramePr>
        <p:xfrm>
          <a:off x="107504" y="1124742"/>
          <a:ext cx="8928991" cy="530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212"/>
                <a:gridCol w="2234183"/>
                <a:gridCol w="2329301"/>
                <a:gridCol w="1242295"/>
              </a:tblGrid>
              <a:tr h="5479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роста, 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8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ПРОМЫШЛЕННОЕ ПРОИЗВОДСТВО,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82 487,1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</a:t>
                      </a: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074,2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ИНВЕСТИЦИИ,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22 803,0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442,3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10 617,7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6 879,3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ЖИЛЬЕ, тыс. кв. м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198,4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417,8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РОЗНИЧНАЯ ТОРГОВЛЯ,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70 259,5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80 330,2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ПРИБЫЛЬ,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23 268,4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24 775,4</a:t>
                      </a:r>
                    </a:p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0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ЗАРПЛАТА, руб.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57 820,8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65 420,4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9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1520" y="2348880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3068960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1520" y="3645024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1520" y="4221088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520" y="4833156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1520" y="5445224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51520" y="6021288"/>
            <a:ext cx="8640960" cy="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51520" y="6525344"/>
            <a:ext cx="8640960" cy="72008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4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2321"/>
            <a:ext cx="7776864" cy="124359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Городского округа  Пушкинский  Московской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 показателям социально-экономического положения в сравнении с МО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20"/>
            <a:ext cx="1187624" cy="89157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2843808" y="4523675"/>
            <a:ext cx="1584176" cy="128158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713599" y="2291423"/>
            <a:ext cx="1584176" cy="127320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858067" y="2269247"/>
            <a:ext cx="1584176" cy="130030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83568" y="4533790"/>
            <a:ext cx="1584176" cy="128652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984268" y="4518741"/>
            <a:ext cx="1584176" cy="1291456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5004048" y="4518741"/>
            <a:ext cx="1584176" cy="128652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683568" y="2313120"/>
            <a:ext cx="1584176" cy="1256434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876256" y="2269247"/>
            <a:ext cx="1584176" cy="130030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14" idx="3"/>
            <a:endCxn id="14" idx="0"/>
          </p:cNvCxnSpPr>
          <p:nvPr/>
        </p:nvCxnSpPr>
        <p:spPr>
          <a:xfrm>
            <a:off x="683568" y="2941337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3"/>
            <a:endCxn id="9" idx="0"/>
          </p:cNvCxnSpPr>
          <p:nvPr/>
        </p:nvCxnSpPr>
        <p:spPr>
          <a:xfrm>
            <a:off x="2713599" y="292802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0" idx="3"/>
            <a:endCxn id="10" idx="0"/>
          </p:cNvCxnSpPr>
          <p:nvPr/>
        </p:nvCxnSpPr>
        <p:spPr>
          <a:xfrm>
            <a:off x="4858067" y="2919401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5" idx="3"/>
            <a:endCxn id="15" idx="0"/>
          </p:cNvCxnSpPr>
          <p:nvPr/>
        </p:nvCxnSpPr>
        <p:spPr>
          <a:xfrm>
            <a:off x="6876256" y="2919401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3"/>
            <a:endCxn id="11" idx="0"/>
          </p:cNvCxnSpPr>
          <p:nvPr/>
        </p:nvCxnSpPr>
        <p:spPr>
          <a:xfrm>
            <a:off x="683568" y="517705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3"/>
            <a:endCxn id="3" idx="0"/>
          </p:cNvCxnSpPr>
          <p:nvPr/>
        </p:nvCxnSpPr>
        <p:spPr>
          <a:xfrm>
            <a:off x="2843808" y="5164469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3"/>
            <a:endCxn id="13" idx="0"/>
          </p:cNvCxnSpPr>
          <p:nvPr/>
        </p:nvCxnSpPr>
        <p:spPr>
          <a:xfrm>
            <a:off x="5004048" y="516200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3"/>
            <a:endCxn id="12" idx="0"/>
          </p:cNvCxnSpPr>
          <p:nvPr/>
        </p:nvCxnSpPr>
        <p:spPr>
          <a:xfrm>
            <a:off x="6984268" y="5164469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568" y="16690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 место по МО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13599" y="17614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</a:p>
          <a:p>
            <a:pPr algn="ctr"/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11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МО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90120" y="176141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6256" y="176684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ЖИЛЬЕ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МО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3568" y="391857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РОЗНИЧНАЯ ТОРГОВЛЯ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место по МО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43808" y="396474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ПРИБЫЛЬ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17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МО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04048" y="39807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ЗАРПЛАТА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35 место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2484" y="4073043"/>
            <a:ext cx="233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УРОВЕНЬ БЕЗРАБОТИЦЫ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7604" y="24655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+32,2%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07604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+6,8%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575" y="6093296"/>
            <a:ext cx="756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верхнее значение - в % к уровню соответствующего периода предыдущего года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по Г.о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Пушкинский МО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ижнее значение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% к уровню соответствующего периода предыдущего года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91517" y="2465520"/>
            <a:ext cx="105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+7,2%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48064" y="24647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-35,2%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48064" y="3004428"/>
            <a:ext cx="100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+44,9%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92890" y="2464777"/>
            <a:ext cx="112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+110,6%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7604" y="465313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+14,3%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9592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-0,9%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67843" y="4653136"/>
            <a:ext cx="112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+6,5%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28084" y="465313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+13,1%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9335" y="46614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539" y="993892"/>
            <a:ext cx="2682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объемам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335" y="3004428"/>
            <a:ext cx="122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+53%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843" y="5301208"/>
            <a:ext cx="104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+15,2%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8084" y="530120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+11%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5301208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0,40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8006" y="303669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+14,4%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1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224</Words>
  <Application>Microsoft Office PowerPoint</Application>
  <PresentationFormat>Экран (4:3)</PresentationFormat>
  <Paragraphs>74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СОЦИАЛЬНО-ЭКОНОМИЧЕСКОЕ РАЗВИТИЕ ГОРОДСКОГО ОКРУГА ПУШКИНСКИЙ МОСКОВСКОЙ ОБЛАСТИ</vt:lpstr>
      <vt:lpstr>Социально-экономического развитие Городского округа  Пушкинский  Московской  области  по «крупным и средним» организациям</vt:lpstr>
      <vt:lpstr>Позиция Городского округа  Пушкинский  Московской  области  по основным  показателям социально-экономического положения в сравнении с МО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СОЦИАЛЬНО-ЭКОНОМИЧЕСКОЕ РАЗВИТИЕ ГОРОДСКОГО ОКРУГА ПУШКИНСКИЙ МОСКОВСКОЙ ОБЛАСТИ</dc:title>
  <dc:creator>О.А.Ильина</dc:creator>
  <cp:lastModifiedBy>О.А.Ильина</cp:lastModifiedBy>
  <cp:revision>89</cp:revision>
  <cp:lastPrinted>2023-03-14T07:16:52Z</cp:lastPrinted>
  <dcterms:created xsi:type="dcterms:W3CDTF">2022-03-31T11:16:20Z</dcterms:created>
  <dcterms:modified xsi:type="dcterms:W3CDTF">2023-03-21T12:00:15Z</dcterms:modified>
</cp:coreProperties>
</file>