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  <a:srgbClr val="B0A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14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303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074" y="0"/>
            <a:ext cx="2985465" cy="50303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F2A646E7-9FFD-43C7-B3A8-5E3C7A489EC5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270"/>
            <a:ext cx="2985466" cy="50303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074" y="9517270"/>
            <a:ext cx="2985465" cy="50303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AA5DC21C-3E20-499F-A1EC-2D7FF21B1B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513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8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4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1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52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0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5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57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9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3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9D82-CB2A-4908-B6DD-81E14C046FA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A84A-BA6F-4DD1-B593-706D21178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6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5076" y="450132"/>
            <a:ext cx="7183088" cy="6176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4912" tIns="92456" rIns="184912" bIns="92456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РЕКОМЕНДУЕМЫЕ ЭЛЕМЕНТЫ ПРАЗДНИЧНОГО ОФОРМЛЕНИЯ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НОВОМУ ГОДУ И РОЖДЕСТВУ ХРИСТОВО ( 1 и 7 января 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flipV="1">
            <a:off x="-4657775" y="2772882"/>
            <a:ext cx="9262325" cy="925171"/>
          </a:xfrm>
          <a:prstGeom prst="rect">
            <a:avLst/>
          </a:prstGeom>
        </p:spPr>
        <p:txBody>
          <a:bodyPr vert="horz" lIns="132080" tIns="66040" rIns="132080" bIns="660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67" dirty="0"/>
          </a:p>
          <a:p>
            <a:endParaRPr lang="ru-RU" sz="3467" dirty="0"/>
          </a:p>
          <a:p>
            <a:endParaRPr lang="en-US" sz="3467" dirty="0"/>
          </a:p>
          <a:p>
            <a:pPr>
              <a:spcBef>
                <a:spcPts val="849"/>
              </a:spcBef>
            </a:pPr>
            <a:endParaRPr lang="ru-RU" sz="3467" dirty="0">
              <a:solidFill>
                <a:srgbClr val="0197EF"/>
              </a:solidFill>
              <a:latin typeface="Georgia" panose="02040502050405020303" pitchFamily="18" charset="0"/>
            </a:endParaRPr>
          </a:p>
          <a:p>
            <a:pPr>
              <a:spcBef>
                <a:spcPts val="849"/>
              </a:spcBef>
            </a:pPr>
            <a:endParaRPr lang="ru-RU" sz="3467" dirty="0">
              <a:latin typeface="Georgia" panose="02040502050405020303" pitchFamily="18" charset="0"/>
            </a:endParaRPr>
          </a:p>
          <a:p>
            <a:pPr>
              <a:spcBef>
                <a:spcPts val="849"/>
              </a:spcBef>
            </a:pPr>
            <a:endParaRPr lang="ru-RU" sz="3467" dirty="0">
              <a:latin typeface="Georgia" panose="02040502050405020303" pitchFamily="18" charset="0"/>
            </a:endParaRPr>
          </a:p>
          <a:p>
            <a:pPr>
              <a:lnSpc>
                <a:spcPct val="170000"/>
              </a:lnSpc>
              <a:spcBef>
                <a:spcPts val="849"/>
              </a:spcBef>
            </a:pPr>
            <a:endParaRPr lang="ru-RU" sz="3467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84" y="2322956"/>
            <a:ext cx="1708115" cy="1708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6468" y="4375050"/>
            <a:ext cx="2265542" cy="19495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2735" y="7507039"/>
            <a:ext cx="3857466" cy="410369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Световые гирлянды и перетяжки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239" y="3982269"/>
            <a:ext cx="4219745" cy="444545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Ландшафтное</a:t>
            </a:r>
            <a:r>
              <a:rPr lang="ru-RU" sz="2022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световое</a:t>
            </a:r>
            <a:r>
              <a:rPr lang="ru-RU" sz="2022" dirty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оформление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79882" y="6268501"/>
            <a:ext cx="2837957" cy="379591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Витрины </a:t>
            </a:r>
            <a:r>
              <a:rPr lang="ru-RU" sz="1600" dirty="0" smtClean="0">
                <a:latin typeface="Georgia" panose="02040502050405020303" pitchFamily="18" charset="0"/>
              </a:rPr>
              <a:t>и фасады зданий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59" y="9461455"/>
            <a:ext cx="2531783" cy="410369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Социальная реклама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3" t="56776" r="50937" b="12068"/>
          <a:stretch/>
        </p:blipFill>
        <p:spPr>
          <a:xfrm>
            <a:off x="26864" y="7873171"/>
            <a:ext cx="2906551" cy="1446194"/>
          </a:xfrm>
          <a:prstGeom prst="rect">
            <a:avLst/>
          </a:prstGeom>
          <a:effectLst/>
        </p:spPr>
      </p:pic>
      <p:sp>
        <p:nvSpPr>
          <p:cNvPr id="22" name="Прямоугольник 21"/>
          <p:cNvSpPr/>
          <p:nvPr/>
        </p:nvSpPr>
        <p:spPr>
          <a:xfrm>
            <a:off x="1853874" y="34145"/>
            <a:ext cx="5066542" cy="502702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r"/>
            <a:r>
              <a:rPr lang="ru-RU" sz="1200" dirty="0" smtClean="0">
                <a:latin typeface="Georgia" panose="02040502050405020303" pitchFamily="18" charset="0"/>
              </a:rPr>
              <a:t>Приложение №1 к постановлению администрации Пушкинского муниципального района от 04.12.2014 №3038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5400000" flipV="1">
            <a:off x="3260413" y="1366160"/>
            <a:ext cx="1114536" cy="6224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27" name="Прямоугольник 26"/>
          <p:cNvSpPr/>
          <p:nvPr/>
        </p:nvSpPr>
        <p:spPr>
          <a:xfrm rot="5400000" flipV="1">
            <a:off x="3799844" y="1168656"/>
            <a:ext cx="1114536" cy="1017426"/>
          </a:xfrm>
          <a:prstGeom prst="rect">
            <a:avLst/>
          </a:prstGeom>
          <a:solidFill>
            <a:srgbClr val="B0A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29" name="Прямоугольник 28"/>
          <p:cNvSpPr/>
          <p:nvPr/>
        </p:nvSpPr>
        <p:spPr>
          <a:xfrm rot="5400000" flipV="1">
            <a:off x="5713453" y="1449682"/>
            <a:ext cx="1107508" cy="4624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4409244" y="2267754"/>
            <a:ext cx="2391011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Цветовая гамма</a:t>
            </a:r>
          </a:p>
        </p:txBody>
      </p:sp>
      <p:sp>
        <p:nvSpPr>
          <p:cNvPr id="31" name="Прямоугольник 30"/>
          <p:cNvSpPr/>
          <p:nvPr/>
        </p:nvSpPr>
        <p:spPr>
          <a:xfrm rot="5400000" flipV="1">
            <a:off x="4276888" y="1170337"/>
            <a:ext cx="1110479" cy="1010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28" name="Прямоугольник 27"/>
          <p:cNvSpPr/>
          <p:nvPr/>
        </p:nvSpPr>
        <p:spPr>
          <a:xfrm rot="5400000" flipV="1">
            <a:off x="4686180" y="1168656"/>
            <a:ext cx="1114536" cy="1017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32" name="Прямоугольник 31"/>
          <p:cNvSpPr/>
          <p:nvPr/>
        </p:nvSpPr>
        <p:spPr>
          <a:xfrm rot="5400000" flipV="1">
            <a:off x="2752998" y="1465005"/>
            <a:ext cx="1110478" cy="42067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33" name="Прямоугольник 32"/>
          <p:cNvSpPr/>
          <p:nvPr/>
        </p:nvSpPr>
        <p:spPr>
          <a:xfrm rot="5400000" flipV="1">
            <a:off x="4428180" y="1433684"/>
            <a:ext cx="1107755" cy="4946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34" name="Прямоугольник 33"/>
          <p:cNvSpPr/>
          <p:nvPr/>
        </p:nvSpPr>
        <p:spPr>
          <a:xfrm rot="5400000" flipV="1">
            <a:off x="5288068" y="1452378"/>
            <a:ext cx="1108450" cy="45438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/>
          </a:p>
        </p:txBody>
      </p:sp>
      <p:sp>
        <p:nvSpPr>
          <p:cNvPr id="35" name="Прямоугольник 34"/>
          <p:cNvSpPr/>
          <p:nvPr/>
        </p:nvSpPr>
        <p:spPr>
          <a:xfrm>
            <a:off x="-452172" y="1329052"/>
            <a:ext cx="4476376" cy="502702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1200" dirty="0">
                <a:latin typeface="Georgia" panose="02040502050405020303" pitchFamily="18" charset="0"/>
              </a:rPr>
              <a:t>Рекомендуемые сроки оформления:</a:t>
            </a:r>
          </a:p>
          <a:p>
            <a:pPr indent="449580">
              <a:spcAft>
                <a:spcPts val="0"/>
              </a:spcAft>
            </a:pPr>
            <a:r>
              <a:rPr lang="ru-RU" sz="1200" dirty="0">
                <a:latin typeface="Georgia" panose="02040502050405020303" pitchFamily="18" charset="0"/>
              </a:rPr>
              <a:t>С 15 декабря по 20 января 2015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404" y="2357670"/>
            <a:ext cx="2455289" cy="163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54" y="4363986"/>
            <a:ext cx="3053893" cy="1958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303" y="6441750"/>
            <a:ext cx="827176" cy="1166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860" y="6426949"/>
            <a:ext cx="816423" cy="11663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055" y="6411041"/>
            <a:ext cx="1144785" cy="11811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11136" y="7788996"/>
            <a:ext cx="1158338" cy="1738362"/>
          </a:xfrm>
          <a:prstGeom prst="rect">
            <a:avLst/>
          </a:prstGeom>
          <a:effectLst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28892" y="7926114"/>
            <a:ext cx="2584812" cy="1293042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34" b="25916"/>
          <a:stretch/>
        </p:blipFill>
        <p:spPr>
          <a:xfrm>
            <a:off x="48352" y="6690125"/>
            <a:ext cx="2568238" cy="7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56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 А. Радюк</dc:creator>
  <cp:lastModifiedBy>Пользователь</cp:lastModifiedBy>
  <cp:revision>15</cp:revision>
  <cp:lastPrinted>2014-12-04T07:36:35Z</cp:lastPrinted>
  <dcterms:created xsi:type="dcterms:W3CDTF">2014-11-28T05:24:31Z</dcterms:created>
  <dcterms:modified xsi:type="dcterms:W3CDTF">2014-12-05T11:58:41Z</dcterms:modified>
</cp:coreProperties>
</file>